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8B2C7-5A5B-472E-9D8E-E86A43FC6B1C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895BF-B188-44C9-BA0B-60FF4045F8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895BF-B188-44C9-BA0B-60FF4045F81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895BF-B188-44C9-BA0B-60FF4045F81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895BF-B188-44C9-BA0B-60FF4045F81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895BF-B188-44C9-BA0B-60FF4045F81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895BF-B188-44C9-BA0B-60FF4045F81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895BF-B188-44C9-BA0B-60FF4045F81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895BF-B188-44C9-BA0B-60FF4045F81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BFE13-4432-4A50-B78F-DB27655B7432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8F8CC-C927-4C65-99E5-BAB36D9E96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Military victory in Sri Lanka: reflecting on contemporary trends in conflict resolution </a:t>
            </a:r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Dr. Oliver Walton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Research Fellow, GSDRC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International Development Dept, Univ. of Birmingham</a:t>
            </a:r>
            <a:endParaRPr lang="en-GB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66"/>
                </a:solidFill>
              </a:rPr>
              <a:t>Outline</a:t>
            </a:r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This paper uses recent military victory in Sri Lanka to reflect on broader lessons about third party interventions and mediation in a changing global environment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The Sri Lankan experience raises questions about the future of the ‘liberal peacebuilding’ model and the role of ‘weak mediators’ such as Norway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The analysis highlights a number of tensions with the emerging consensus from three bodies of </a:t>
            </a:r>
            <a:r>
              <a:rPr lang="en-GB" dirty="0" smtClean="0">
                <a:solidFill>
                  <a:srgbClr val="FFFF66"/>
                </a:solidFill>
              </a:rPr>
              <a:t>literature – cross-country quantitative studies, practitioner literature, ‘liberal peacebuilding’ literature</a:t>
            </a:r>
            <a:endParaRPr lang="en-GB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Military victory and ‘illiberal peacebuilding’ in Sri Lanka</a:t>
            </a:r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Last peace process and ceasefire begins in 2002, slide back towards war begins in 2004, election of Mahinda Rajapakse in 2005 leads to resumption of full hostilities.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SL govt. pursues ruthless COIN strategy – significant departure from orthodox ‘heats and minds’ approach.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Willing to countenance high levels of civilian casualties, centralised political/military command.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The ‘Sri Lankan model’ is being actively sold to other countries (International Defence Seminar May-June 2011).</a:t>
            </a:r>
            <a:endParaRPr lang="en-GB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66"/>
                </a:solidFill>
              </a:rPr>
              <a:t>Reflective of global trends</a:t>
            </a:r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Relied on regional powers – SL government’s engagement with China and Pakistan reverses India’s ‘hands off’ strategy.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China, India and other emerging powers challenge interventionist norms at Security Council and Human Rights Council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Also dependent upon post-9-11 global terrorism clampdown reduces space for LTTE funding</a:t>
            </a:r>
          </a:p>
          <a:p>
            <a:endParaRPr lang="en-GB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66"/>
                </a:solidFill>
              </a:rPr>
              <a:t>Commitment</a:t>
            </a:r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Growing consensus about the need for greater commitment/ more multi-faceted interventions/ greater co-ordination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But the SL case demonstrates the diminishing space for a more committed/coherent model of international intervention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Coordinating with regional powers challenging when these powers are pursuing new models of conflict management that challenge liberal approaches.</a:t>
            </a:r>
            <a:endParaRPr lang="en-GB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Capacities and co-ordination of mediation efforts</a:t>
            </a:r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Two main lessons from the literature: 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1. Interventions should be based on more contextual analysis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2. Call for more co-ordinated approaches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Tension between these two types of capacity building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What role for ‘weak mediators’ such as Norway in this new environment? The end of the ‘lone wolf’ approach and a </a:t>
            </a:r>
            <a:r>
              <a:rPr lang="en-GB" dirty="0" err="1" smtClean="0">
                <a:solidFill>
                  <a:srgbClr val="FFFF66"/>
                </a:solidFill>
              </a:rPr>
              <a:t>multilateralisation</a:t>
            </a:r>
            <a:r>
              <a:rPr lang="en-GB" dirty="0" smtClean="0">
                <a:solidFill>
                  <a:srgbClr val="FFFF66"/>
                </a:solidFill>
              </a:rPr>
              <a:t> of peacemaking.</a:t>
            </a:r>
          </a:p>
          <a:p>
            <a:endParaRPr lang="en-GB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FFFF66"/>
                </a:solidFill>
              </a:rPr>
              <a:t>Unintended consequences of </a:t>
            </a:r>
            <a:r>
              <a:rPr lang="en-GB" dirty="0" smtClean="0">
                <a:solidFill>
                  <a:srgbClr val="FFFF66"/>
                </a:solidFill>
              </a:rPr>
              <a:t>intervention</a:t>
            </a:r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66"/>
                </a:solidFill>
              </a:rPr>
              <a:t>Emerging finding that there are considerable costs as well as benefits associated with intervention.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Tendency to see Norwegian intervention as a noble failure; but a more critical account highlights the role played by heavy internationalisation of conflict in enabling emergence of nationalist political climate</a:t>
            </a:r>
          </a:p>
          <a:p>
            <a:r>
              <a:rPr lang="en-GB" dirty="0" smtClean="0">
                <a:solidFill>
                  <a:srgbClr val="FFFF66"/>
                </a:solidFill>
              </a:rPr>
              <a:t>Ownership model fuelling </a:t>
            </a:r>
            <a:r>
              <a:rPr lang="en-GB" dirty="0" err="1" smtClean="0">
                <a:solidFill>
                  <a:srgbClr val="FFFF66"/>
                </a:solidFill>
              </a:rPr>
              <a:t>instrumentalisation</a:t>
            </a:r>
            <a:endParaRPr lang="en-GB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437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Military victory in Sri Lanka: reflecting on contemporary trends in conflict resolution </vt:lpstr>
      <vt:lpstr>Outline</vt:lpstr>
      <vt:lpstr>Military victory and ‘illiberal peacebuilding’ in Sri Lanka</vt:lpstr>
      <vt:lpstr>Reflective of global trends</vt:lpstr>
      <vt:lpstr>Commitment</vt:lpstr>
      <vt:lpstr>Capacities and co-ordination of mediation efforts</vt:lpstr>
      <vt:lpstr>Unintended consequences of intervention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Military victory in Sri Lanka: reflecting on contemporary trends in conflict resolution and civil war termination</dc:title>
  <dc:creator>Oliver</dc:creator>
  <cp:lastModifiedBy>Oliver</cp:lastModifiedBy>
  <cp:revision>11</cp:revision>
  <dcterms:created xsi:type="dcterms:W3CDTF">2011-07-03T10:29:48Z</dcterms:created>
  <dcterms:modified xsi:type="dcterms:W3CDTF">2011-07-12T06:58:19Z</dcterms:modified>
</cp:coreProperties>
</file>